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7" r:id="rId2"/>
    <p:sldId id="258" r:id="rId3"/>
    <p:sldId id="260" r:id="rId4"/>
    <p:sldId id="261" r:id="rId5"/>
    <p:sldId id="270" r:id="rId6"/>
    <p:sldId id="268" r:id="rId7"/>
    <p:sldId id="269" r:id="rId8"/>
    <p:sldId id="265" r:id="rId9"/>
    <p:sldId id="266" r:id="rId10"/>
    <p:sldId id="264" r:id="rId11"/>
    <p:sldId id="271" r:id="rId12"/>
    <p:sldId id="272" r:id="rId13"/>
    <p:sldId id="263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F5AB1C69-6EDB-4FF4-983F-18BD219EF32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5" autoAdjust="0"/>
    <p:restoredTop sz="94660"/>
  </p:normalViewPr>
  <p:slideViewPr>
    <p:cSldViewPr snapToGrid="0">
      <p:cViewPr varScale="1">
        <p:scale>
          <a:sx n="68" d="100"/>
          <a:sy n="68" d="100"/>
        </p:scale>
        <p:origin x="61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5" d="100"/>
          <a:sy n="65" d="100"/>
        </p:scale>
        <p:origin x="2784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A45BA1-980A-4507-BE5A-5C1E7C2FFD8F}" type="datetimeFigureOut">
              <a:rPr lang="en-US"/>
              <a:t>5/8/2018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E03411-58E2-43FD-AE1D-AD77DFF8CB20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81910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A3416D-7FED-43BC-AA7C-D92DBA01ED64}" type="datetimeFigureOut">
              <a:rPr lang="en-US"/>
              <a:t>5/8/2018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DC57A8-AE18-4654-B6AF-04B3577165BE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813978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65611" y="1752600"/>
            <a:ext cx="6858002" cy="1828800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265610" y="3733800"/>
            <a:ext cx="6858002" cy="914400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981203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‹#›</a:t>
            </a:fld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5/8/2018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9630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5613" y="1828800"/>
            <a:ext cx="6858002" cy="1828800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5610" y="3733800"/>
            <a:ext cx="6858002" cy="9144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29257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5212" y="1825625"/>
            <a:ext cx="4954588" cy="418795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4951414" cy="418795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5/8/2018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72755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1681163"/>
            <a:ext cx="4956048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505075"/>
            <a:ext cx="4956048" cy="34766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4956048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4956048" cy="34766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5/8/2018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18571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5/8/2018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12816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5/8/2018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47874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ictures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5212" y="304799"/>
            <a:ext cx="10058402" cy="1216152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1052422" y="1733550"/>
            <a:ext cx="4360503" cy="30500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0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9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0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1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36" name="Picture Placeholder 33" descr="An empty placeholder to add an image. Click on the placeholder and select the image that you wish to add."/>
          <p:cNvSpPr>
            <a:spLocks noGrp="1" noChangeAspect="1"/>
          </p:cNvSpPr>
          <p:nvPr>
            <p:ph type="pic" sz="quarter" idx="17"/>
          </p:nvPr>
        </p:nvSpPr>
        <p:spPr>
          <a:xfrm>
            <a:off x="1265028" y="1900210"/>
            <a:ext cx="3935536" cy="2571736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39" name="Text Placeholder 3"/>
          <p:cNvSpPr>
            <a:spLocks noGrp="1"/>
          </p:cNvSpPr>
          <p:nvPr>
            <p:ph type="body" sz="half" idx="2"/>
          </p:nvPr>
        </p:nvSpPr>
        <p:spPr>
          <a:xfrm>
            <a:off x="1052423" y="4935990"/>
            <a:ext cx="4368980" cy="100761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grpSp>
        <p:nvGrpSpPr>
          <p:cNvPr id="22" name="Group 21"/>
          <p:cNvGrpSpPr/>
          <p:nvPr/>
        </p:nvGrpSpPr>
        <p:grpSpPr>
          <a:xfrm>
            <a:off x="6763111" y="1733550"/>
            <a:ext cx="4360503" cy="30500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23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4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37" name="Picture Placeholder 33" descr="An empty placeholder to add an image. Click on the placeholder and select the image that you wish to add."/>
          <p:cNvSpPr>
            <a:spLocks noGrp="1" noChangeAspect="1"/>
          </p:cNvSpPr>
          <p:nvPr>
            <p:ph type="pic" sz="quarter" idx="18"/>
          </p:nvPr>
        </p:nvSpPr>
        <p:spPr>
          <a:xfrm>
            <a:off x="6975717" y="1900210"/>
            <a:ext cx="3935536" cy="2571736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40" name="Text Placeholder 3"/>
          <p:cNvSpPr>
            <a:spLocks noGrp="1"/>
          </p:cNvSpPr>
          <p:nvPr>
            <p:ph type="body" sz="half" idx="19"/>
          </p:nvPr>
        </p:nvSpPr>
        <p:spPr>
          <a:xfrm>
            <a:off x="6742908" y="4935990"/>
            <a:ext cx="4368980" cy="100761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pPr/>
              <a:t>5/8/2018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68274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s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grpSp>
        <p:nvGrpSpPr>
          <p:cNvPr id="52" name="Group 51"/>
          <p:cNvGrpSpPr>
            <a:grpSpLocks noChangeAspect="1"/>
          </p:cNvGrpSpPr>
          <p:nvPr/>
        </p:nvGrpSpPr>
        <p:grpSpPr>
          <a:xfrm rot="5400000">
            <a:off x="1045139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53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4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5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6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7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8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9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0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1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2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3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4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79" name="Picture Placeholder 33" descr="An empty placeholder to add an image. Click on the placeholder and select the image that you wish to add."/>
          <p:cNvSpPr>
            <a:spLocks noGrp="1"/>
          </p:cNvSpPr>
          <p:nvPr>
            <p:ph type="pic" sz="quarter" idx="19"/>
          </p:nvPr>
        </p:nvSpPr>
        <p:spPr>
          <a:xfrm>
            <a:off x="1249168" y="1824285"/>
            <a:ext cx="2715289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81" name="Text Placeholder 3"/>
          <p:cNvSpPr>
            <a:spLocks noGrp="1"/>
          </p:cNvSpPr>
          <p:nvPr>
            <p:ph type="body" sz="half" idx="2"/>
          </p:nvPr>
        </p:nvSpPr>
        <p:spPr>
          <a:xfrm>
            <a:off x="1235212" y="4947405"/>
            <a:ext cx="2743200" cy="9144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grpSp>
        <p:nvGrpSpPr>
          <p:cNvPr id="84" name="Group 83"/>
          <p:cNvGrpSpPr>
            <a:grpSpLocks noChangeAspect="1"/>
          </p:cNvGrpSpPr>
          <p:nvPr userDrawn="1"/>
        </p:nvGrpSpPr>
        <p:grpSpPr>
          <a:xfrm rot="5400000">
            <a:off x="4517135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6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7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8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9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0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1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2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3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4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5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6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78" name="Picture Placeholder 33" descr="An empty placeholder to add an image. Click on the placeholder and select the image that you wish to add."/>
          <p:cNvSpPr>
            <a:spLocks noGrp="1"/>
          </p:cNvSpPr>
          <p:nvPr>
            <p:ph type="pic" sz="quarter" idx="18"/>
          </p:nvPr>
        </p:nvSpPr>
        <p:spPr>
          <a:xfrm>
            <a:off x="4720924" y="1824285"/>
            <a:ext cx="2715768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82" name="Text Placeholder 3"/>
          <p:cNvSpPr>
            <a:spLocks noGrp="1"/>
          </p:cNvSpPr>
          <p:nvPr>
            <p:ph type="body" sz="half" idx="21"/>
          </p:nvPr>
        </p:nvSpPr>
        <p:spPr>
          <a:xfrm>
            <a:off x="4707208" y="4947405"/>
            <a:ext cx="2743200" cy="9144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grpSp>
        <p:nvGrpSpPr>
          <p:cNvPr id="97" name="Group 96"/>
          <p:cNvGrpSpPr>
            <a:grpSpLocks noChangeAspect="1"/>
          </p:cNvGrpSpPr>
          <p:nvPr userDrawn="1"/>
        </p:nvGrpSpPr>
        <p:grpSpPr>
          <a:xfrm rot="5400000">
            <a:off x="8019009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8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9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0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1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2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3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4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5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6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7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8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9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80" name="Picture Placeholder 33" descr="An empty placeholder to add an image. Click on the placeholder and select the image that you wish to add."/>
          <p:cNvSpPr>
            <a:spLocks noGrp="1"/>
          </p:cNvSpPr>
          <p:nvPr>
            <p:ph type="pic" sz="quarter" idx="20"/>
          </p:nvPr>
        </p:nvSpPr>
        <p:spPr>
          <a:xfrm>
            <a:off x="8222798" y="1824285"/>
            <a:ext cx="2715768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83" name="Text Placeholder 3"/>
          <p:cNvSpPr>
            <a:spLocks noGrp="1"/>
          </p:cNvSpPr>
          <p:nvPr>
            <p:ph type="body" sz="half" idx="22"/>
          </p:nvPr>
        </p:nvSpPr>
        <p:spPr>
          <a:xfrm>
            <a:off x="8209082" y="4947405"/>
            <a:ext cx="2743200" cy="9144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pPr/>
              <a:t>5/8/2018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819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66214" y="421594"/>
            <a:ext cx="2286000" cy="1885508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grpSp>
        <p:nvGrpSpPr>
          <p:cNvPr id="84" name="Group 83"/>
          <p:cNvGrpSpPr>
            <a:grpSpLocks noChangeAspect="1"/>
          </p:cNvGrpSpPr>
          <p:nvPr/>
        </p:nvGrpSpPr>
        <p:grpSpPr>
          <a:xfrm rot="16200000" flipV="1">
            <a:off x="274315" y="1102304"/>
            <a:ext cx="5053664" cy="4411852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6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7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8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9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0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1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2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3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4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5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6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97" name="Picture Placeholder 33" descr="An empty placeholder to add an image. Click on the placeholder and select the image that you wish to add."/>
          <p:cNvSpPr>
            <a:spLocks noGrp="1"/>
          </p:cNvSpPr>
          <p:nvPr>
            <p:ph type="pic" sz="quarter" idx="17"/>
          </p:nvPr>
        </p:nvSpPr>
        <p:spPr>
          <a:xfrm>
            <a:off x="840795" y="1020193"/>
            <a:ext cx="3886200" cy="4572000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grpSp>
        <p:nvGrpSpPr>
          <p:cNvPr id="98" name="Group 97"/>
          <p:cNvGrpSpPr/>
          <p:nvPr/>
        </p:nvGrpSpPr>
        <p:grpSpPr>
          <a:xfrm>
            <a:off x="5322489" y="319177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9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0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1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2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3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4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5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6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7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8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9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0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111" name="Picture Placeholder 33" descr="An empty placeholder to add an image. Click on the placeholder and select the image that you wish to add."/>
          <p:cNvSpPr>
            <a:spLocks noGrp="1" noChangeAspect="1"/>
          </p:cNvSpPr>
          <p:nvPr>
            <p:ph type="pic" sz="quarter" idx="18"/>
          </p:nvPr>
        </p:nvSpPr>
        <p:spPr>
          <a:xfrm>
            <a:off x="5546780" y="529603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grpSp>
        <p:nvGrpSpPr>
          <p:cNvPr id="112" name="Group 111"/>
          <p:cNvGrpSpPr/>
          <p:nvPr/>
        </p:nvGrpSpPr>
        <p:grpSpPr>
          <a:xfrm>
            <a:off x="5322489" y="3245640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13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4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5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6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7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8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9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0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1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2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3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4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125" name="Picture Placeholder 33" descr="An empty placeholder to add an image. Click on the placeholder and select the image that you wish to add."/>
          <p:cNvSpPr>
            <a:spLocks noGrp="1" noChangeAspect="1"/>
          </p:cNvSpPr>
          <p:nvPr>
            <p:ph type="pic" sz="quarter" idx="19"/>
          </p:nvPr>
        </p:nvSpPr>
        <p:spPr>
          <a:xfrm>
            <a:off x="5546780" y="3456066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126" name="Text Placeholder 3"/>
          <p:cNvSpPr>
            <a:spLocks noGrp="1"/>
          </p:cNvSpPr>
          <p:nvPr>
            <p:ph type="body" sz="half" idx="21"/>
          </p:nvPr>
        </p:nvSpPr>
        <p:spPr>
          <a:xfrm>
            <a:off x="9066214" y="2484992"/>
            <a:ext cx="2286000" cy="3248729"/>
          </a:xfrm>
        </p:spPr>
        <p:txBody>
          <a:bodyPr anchor="t" anchorCtr="0"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pPr/>
              <a:t>5/8/2018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87425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11732" y="1330347"/>
            <a:ext cx="3840480" cy="210312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6613" y="914400"/>
            <a:ext cx="6172201" cy="5029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11732" y="3555523"/>
            <a:ext cx="3840480" cy="238807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65213" y="6019801"/>
            <a:ext cx="762000" cy="228600"/>
          </a:xfrm>
        </p:spPr>
        <p:txBody>
          <a:bodyPr/>
          <a:lstStyle>
            <a:lvl1pPr algn="l">
              <a:defRPr/>
            </a:lvl1pPr>
          </a:lstStyle>
          <a:p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75611" y="6019801"/>
            <a:ext cx="1396260" cy="228600"/>
          </a:xfrm>
        </p:spPr>
        <p:txBody>
          <a:bodyPr/>
          <a:lstStyle/>
          <a:p>
            <a:fld id="{4CF99945-0A15-4715-AB6C-F5E56CF20F70}" type="datetimeFigureOut">
              <a:rPr lang="en-US"/>
              <a:t>5/8/2018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39762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2891" y="1330347"/>
            <a:ext cx="3840480" cy="210312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grpSp>
        <p:nvGrpSpPr>
          <p:cNvPr id="8" name="Group 7"/>
          <p:cNvGrpSpPr/>
          <p:nvPr/>
        </p:nvGrpSpPr>
        <p:grpSpPr>
          <a:xfrm>
            <a:off x="595546" y="781398"/>
            <a:ext cx="6433398" cy="5053665"/>
            <a:chOff x="5162444" y="781398"/>
            <a:chExt cx="6433398" cy="5053665"/>
          </a:xfrm>
        </p:grpSpPr>
        <p:sp>
          <p:nvSpPr>
            <p:cNvPr id="9" name="Freeform 42"/>
            <p:cNvSpPr>
              <a:spLocks/>
            </p:cNvSpPr>
            <p:nvPr/>
          </p:nvSpPr>
          <p:spPr bwMode="auto">
            <a:xfrm rot="16200000" flipV="1">
              <a:off x="3342557" y="3275021"/>
              <a:ext cx="3827994" cy="17568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" name="Freeform 43"/>
            <p:cNvSpPr>
              <a:spLocks/>
            </p:cNvSpPr>
            <p:nvPr/>
          </p:nvSpPr>
          <p:spPr bwMode="auto">
            <a:xfrm rot="16200000" flipV="1">
              <a:off x="9565728" y="3299447"/>
              <a:ext cx="3836876" cy="17568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grpSp>
          <p:nvGrpSpPr>
            <p:cNvPr id="11" name="Group 10"/>
            <p:cNvGrpSpPr/>
            <p:nvPr/>
          </p:nvGrpSpPr>
          <p:grpSpPr>
            <a:xfrm>
              <a:off x="5814205" y="859113"/>
              <a:ext cx="5129146" cy="4880471"/>
              <a:chOff x="7856559" y="859113"/>
              <a:chExt cx="3086791" cy="4880471"/>
            </a:xfrm>
          </p:grpSpPr>
          <p:sp>
            <p:nvSpPr>
              <p:cNvPr id="20" name="Freeform 41"/>
              <p:cNvSpPr>
                <a:spLocks/>
              </p:cNvSpPr>
              <p:nvPr/>
            </p:nvSpPr>
            <p:spPr bwMode="auto">
              <a:xfrm rot="16200000" flipV="1">
                <a:off x="9392183" y="4188416"/>
                <a:ext cx="15544" cy="3086791"/>
              </a:xfrm>
              <a:custGeom>
                <a:avLst/>
                <a:gdLst>
                  <a:gd name="T0" fmla="*/ 3 w 5"/>
                  <a:gd name="T1" fmla="*/ 0 h 868"/>
                  <a:gd name="T2" fmla="*/ 4 w 5"/>
                  <a:gd name="T3" fmla="*/ 217 h 868"/>
                  <a:gd name="T4" fmla="*/ 3 w 5"/>
                  <a:gd name="T5" fmla="*/ 326 h 868"/>
                  <a:gd name="T6" fmla="*/ 4 w 5"/>
                  <a:gd name="T7" fmla="*/ 434 h 868"/>
                  <a:gd name="T8" fmla="*/ 4 w 5"/>
                  <a:gd name="T9" fmla="*/ 651 h 868"/>
                  <a:gd name="T10" fmla="*/ 4 w 5"/>
                  <a:gd name="T11" fmla="*/ 760 h 868"/>
                  <a:gd name="T12" fmla="*/ 3 w 5"/>
                  <a:gd name="T13" fmla="*/ 868 h 868"/>
                  <a:gd name="T14" fmla="*/ 2 w 5"/>
                  <a:gd name="T15" fmla="*/ 868 h 868"/>
                  <a:gd name="T16" fmla="*/ 1 w 5"/>
                  <a:gd name="T17" fmla="*/ 760 h 868"/>
                  <a:gd name="T18" fmla="*/ 0 w 5"/>
                  <a:gd name="T19" fmla="*/ 651 h 868"/>
                  <a:gd name="T20" fmla="*/ 1 w 5"/>
                  <a:gd name="T21" fmla="*/ 434 h 868"/>
                  <a:gd name="T22" fmla="*/ 2 w 5"/>
                  <a:gd name="T23" fmla="*/ 326 h 868"/>
                  <a:gd name="T24" fmla="*/ 1 w 5"/>
                  <a:gd name="T25" fmla="*/ 217 h 868"/>
                  <a:gd name="T26" fmla="*/ 2 w 5"/>
                  <a:gd name="T27" fmla="*/ 0 h 868"/>
                  <a:gd name="T28" fmla="*/ 3 w 5"/>
                  <a:gd name="T29" fmla="*/ 0 h 8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" h="868">
                    <a:moveTo>
                      <a:pt x="3" y="0"/>
                    </a:moveTo>
                    <a:cubicBezTo>
                      <a:pt x="4" y="73"/>
                      <a:pt x="4" y="145"/>
                      <a:pt x="4" y="217"/>
                    </a:cubicBezTo>
                    <a:cubicBezTo>
                      <a:pt x="4" y="253"/>
                      <a:pt x="3" y="290"/>
                      <a:pt x="3" y="326"/>
                    </a:cubicBezTo>
                    <a:cubicBezTo>
                      <a:pt x="3" y="362"/>
                      <a:pt x="3" y="398"/>
                      <a:pt x="4" y="434"/>
                    </a:cubicBezTo>
                    <a:cubicBezTo>
                      <a:pt x="4" y="507"/>
                      <a:pt x="5" y="579"/>
                      <a:pt x="4" y="651"/>
                    </a:cubicBezTo>
                    <a:cubicBezTo>
                      <a:pt x="5" y="687"/>
                      <a:pt x="4" y="724"/>
                      <a:pt x="4" y="760"/>
                    </a:cubicBezTo>
                    <a:cubicBezTo>
                      <a:pt x="4" y="796"/>
                      <a:pt x="3" y="832"/>
                      <a:pt x="3" y="868"/>
                    </a:cubicBezTo>
                    <a:cubicBezTo>
                      <a:pt x="2" y="868"/>
                      <a:pt x="2" y="868"/>
                      <a:pt x="2" y="868"/>
                    </a:cubicBezTo>
                    <a:cubicBezTo>
                      <a:pt x="2" y="832"/>
                      <a:pt x="1" y="796"/>
                      <a:pt x="1" y="760"/>
                    </a:cubicBezTo>
                    <a:cubicBezTo>
                      <a:pt x="1" y="724"/>
                      <a:pt x="0" y="687"/>
                      <a:pt x="0" y="651"/>
                    </a:cubicBezTo>
                    <a:cubicBezTo>
                      <a:pt x="0" y="579"/>
                      <a:pt x="1" y="507"/>
                      <a:pt x="1" y="434"/>
                    </a:cubicBezTo>
                    <a:cubicBezTo>
                      <a:pt x="2" y="398"/>
                      <a:pt x="2" y="362"/>
                      <a:pt x="2" y="326"/>
                    </a:cubicBezTo>
                    <a:cubicBezTo>
                      <a:pt x="2" y="290"/>
                      <a:pt x="1" y="253"/>
                      <a:pt x="1" y="217"/>
                    </a:cubicBezTo>
                    <a:cubicBezTo>
                      <a:pt x="0" y="145"/>
                      <a:pt x="1" y="73"/>
                      <a:pt x="2" y="0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21" name="Freeform 44"/>
              <p:cNvSpPr>
                <a:spLocks/>
              </p:cNvSpPr>
              <p:nvPr/>
            </p:nvSpPr>
            <p:spPr bwMode="auto">
              <a:xfrm rot="16200000" flipV="1">
                <a:off x="9366943" y="-651271"/>
                <a:ext cx="13322" cy="3034090"/>
              </a:xfrm>
              <a:custGeom>
                <a:avLst/>
                <a:gdLst>
                  <a:gd name="T0" fmla="*/ 2 w 4"/>
                  <a:gd name="T1" fmla="*/ 853 h 853"/>
                  <a:gd name="T2" fmla="*/ 0 w 4"/>
                  <a:gd name="T3" fmla="*/ 640 h 853"/>
                  <a:gd name="T4" fmla="*/ 1 w 4"/>
                  <a:gd name="T5" fmla="*/ 533 h 853"/>
                  <a:gd name="T6" fmla="*/ 1 w 4"/>
                  <a:gd name="T7" fmla="*/ 427 h 853"/>
                  <a:gd name="T8" fmla="*/ 0 w 4"/>
                  <a:gd name="T9" fmla="*/ 213 h 853"/>
                  <a:gd name="T10" fmla="*/ 0 w 4"/>
                  <a:gd name="T11" fmla="*/ 107 h 853"/>
                  <a:gd name="T12" fmla="*/ 2 w 4"/>
                  <a:gd name="T13" fmla="*/ 0 h 853"/>
                  <a:gd name="T14" fmla="*/ 2 w 4"/>
                  <a:gd name="T15" fmla="*/ 0 h 853"/>
                  <a:gd name="T16" fmla="*/ 3 w 4"/>
                  <a:gd name="T17" fmla="*/ 107 h 853"/>
                  <a:gd name="T18" fmla="*/ 4 w 4"/>
                  <a:gd name="T19" fmla="*/ 213 h 853"/>
                  <a:gd name="T20" fmla="*/ 3 w 4"/>
                  <a:gd name="T21" fmla="*/ 427 h 853"/>
                  <a:gd name="T22" fmla="*/ 2 w 4"/>
                  <a:gd name="T23" fmla="*/ 533 h 853"/>
                  <a:gd name="T24" fmla="*/ 3 w 4"/>
                  <a:gd name="T25" fmla="*/ 640 h 853"/>
                  <a:gd name="T26" fmla="*/ 2 w 4"/>
                  <a:gd name="T27" fmla="*/ 853 h 8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853">
                    <a:moveTo>
                      <a:pt x="2" y="853"/>
                    </a:moveTo>
                    <a:cubicBezTo>
                      <a:pt x="0" y="782"/>
                      <a:pt x="0" y="711"/>
                      <a:pt x="0" y="640"/>
                    </a:cubicBezTo>
                    <a:cubicBezTo>
                      <a:pt x="0" y="604"/>
                      <a:pt x="1" y="569"/>
                      <a:pt x="1" y="533"/>
                    </a:cubicBezTo>
                    <a:cubicBezTo>
                      <a:pt x="1" y="498"/>
                      <a:pt x="1" y="462"/>
                      <a:pt x="1" y="427"/>
                    </a:cubicBezTo>
                    <a:cubicBezTo>
                      <a:pt x="0" y="356"/>
                      <a:pt x="0" y="284"/>
                      <a:pt x="0" y="213"/>
                    </a:cubicBezTo>
                    <a:cubicBezTo>
                      <a:pt x="0" y="178"/>
                      <a:pt x="0" y="142"/>
                      <a:pt x="0" y="107"/>
                    </a:cubicBezTo>
                    <a:cubicBezTo>
                      <a:pt x="1" y="71"/>
                      <a:pt x="1" y="36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3" y="36"/>
                      <a:pt x="3" y="71"/>
                      <a:pt x="3" y="107"/>
                    </a:cubicBezTo>
                    <a:cubicBezTo>
                      <a:pt x="4" y="142"/>
                      <a:pt x="4" y="178"/>
                      <a:pt x="4" y="213"/>
                    </a:cubicBezTo>
                    <a:cubicBezTo>
                      <a:pt x="4" y="284"/>
                      <a:pt x="3" y="356"/>
                      <a:pt x="3" y="427"/>
                    </a:cubicBezTo>
                    <a:cubicBezTo>
                      <a:pt x="3" y="462"/>
                      <a:pt x="2" y="498"/>
                      <a:pt x="2" y="533"/>
                    </a:cubicBezTo>
                    <a:cubicBezTo>
                      <a:pt x="3" y="569"/>
                      <a:pt x="3" y="604"/>
                      <a:pt x="3" y="640"/>
                    </a:cubicBezTo>
                    <a:cubicBezTo>
                      <a:pt x="4" y="711"/>
                      <a:pt x="3" y="782"/>
                      <a:pt x="2" y="853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</p:grpSp>
        <p:sp>
          <p:nvSpPr>
            <p:cNvPr id="12" name="Freeform 45"/>
            <p:cNvSpPr>
              <a:spLocks noEditPoints="1"/>
            </p:cNvSpPr>
            <p:nvPr/>
          </p:nvSpPr>
          <p:spPr bwMode="auto">
            <a:xfrm rot="16200000" flipV="1">
              <a:off x="5186001" y="5323012"/>
              <a:ext cx="477390" cy="524504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" name="Freeform 46"/>
            <p:cNvSpPr>
              <a:spLocks noEditPoints="1"/>
            </p:cNvSpPr>
            <p:nvPr/>
          </p:nvSpPr>
          <p:spPr bwMode="auto">
            <a:xfrm rot="16200000" flipV="1">
              <a:off x="5197295" y="5324846"/>
              <a:ext cx="477390" cy="511956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" name="Freeform 47"/>
            <p:cNvSpPr>
              <a:spLocks noEditPoints="1"/>
            </p:cNvSpPr>
            <p:nvPr/>
          </p:nvSpPr>
          <p:spPr bwMode="auto">
            <a:xfrm rot="16200000" flipV="1">
              <a:off x="11076843" y="5321082"/>
              <a:ext cx="508476" cy="519485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" name="Freeform 48"/>
            <p:cNvSpPr>
              <a:spLocks noEditPoints="1"/>
            </p:cNvSpPr>
            <p:nvPr/>
          </p:nvSpPr>
          <p:spPr bwMode="auto">
            <a:xfrm rot="16200000" flipV="1">
              <a:off x="11093207" y="5321324"/>
              <a:ext cx="470728" cy="534543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" name="Freeform 49"/>
            <p:cNvSpPr>
              <a:spLocks noEditPoints="1"/>
            </p:cNvSpPr>
            <p:nvPr/>
          </p:nvSpPr>
          <p:spPr bwMode="auto">
            <a:xfrm rot="16200000" flipV="1">
              <a:off x="11051654" y="771453"/>
              <a:ext cx="468508" cy="519485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" name="Freeform 50"/>
            <p:cNvSpPr>
              <a:spLocks noEditPoints="1"/>
            </p:cNvSpPr>
            <p:nvPr/>
          </p:nvSpPr>
          <p:spPr bwMode="auto">
            <a:xfrm rot="16200000" flipV="1">
              <a:off x="11044126" y="786511"/>
              <a:ext cx="468508" cy="489370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" name="Freeform 51"/>
            <p:cNvSpPr>
              <a:spLocks noEditPoints="1"/>
            </p:cNvSpPr>
            <p:nvPr/>
          </p:nvSpPr>
          <p:spPr bwMode="auto">
            <a:xfrm rot="16200000" flipV="1">
              <a:off x="5232723" y="721157"/>
              <a:ext cx="424100" cy="544581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9" name="Freeform 52"/>
            <p:cNvSpPr>
              <a:spLocks noEditPoints="1"/>
            </p:cNvSpPr>
            <p:nvPr/>
          </p:nvSpPr>
          <p:spPr bwMode="auto">
            <a:xfrm rot="16200000" flipV="1">
              <a:off x="5241796" y="749729"/>
              <a:ext cx="428541" cy="491879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836613" y="1031195"/>
            <a:ext cx="5943600" cy="4572000"/>
          </a:xfr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92891" y="3555521"/>
            <a:ext cx="3840480" cy="216851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5/8/2018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59575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5/8/2018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47936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624268" y="304800"/>
            <a:ext cx="1729531" cy="56769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304800"/>
            <a:ext cx="8633671" cy="56769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5/8/2018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05803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5212" y="304800"/>
            <a:ext cx="10058402" cy="12192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5214" y="1752600"/>
            <a:ext cx="10058400" cy="4229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213" y="6019801"/>
            <a:ext cx="7620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fld id="{022B156B-59AE-415F-B24B-8756D48BB97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79613" y="6019801"/>
            <a:ext cx="5943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75611" y="6019801"/>
            <a:ext cx="139626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fld id="{4CF99945-0A15-4715-AB6C-F5E56CF20F70}" type="datetimeFigureOut">
              <a:rPr lang="en-US" smtClean="0"/>
              <a:pPr/>
              <a:t>5/8/2018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630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1" r:id="rId9"/>
    <p:sldLayoutId id="2147483662" r:id="rId10"/>
    <p:sldLayoutId id="2147483656" r:id="rId11"/>
    <p:sldLayoutId id="2147483657" r:id="rId12"/>
    <p:sldLayoutId id="2147483658" r:id="rId13"/>
    <p:sldLayoutId id="2147483659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347472" indent="-347472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3464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jpeg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9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61017" y="517689"/>
            <a:ext cx="6858002" cy="1828800"/>
          </a:xfrm>
        </p:spPr>
        <p:txBody>
          <a:bodyPr/>
          <a:lstStyle/>
          <a:p>
            <a:pPr algn="r"/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Growing is Giving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11465" y="2450969"/>
            <a:ext cx="6858002" cy="1641049"/>
          </a:xfrm>
        </p:spPr>
        <p:txBody>
          <a:bodyPr>
            <a:normAutofit/>
          </a:bodyPr>
          <a:lstStyle/>
          <a:p>
            <a:pPr algn="just"/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The art and science of planting, growing and harvesting with purpose, passion and a commitment to bettering ourselves and the world we serve.</a:t>
            </a:r>
          </a:p>
        </p:txBody>
      </p:sp>
    </p:spTree>
    <p:extLst>
      <p:ext uri="{BB962C8B-B14F-4D97-AF65-F5344CB8AC3E}">
        <p14:creationId xmlns:p14="http://schemas.microsoft.com/office/powerpoint/2010/main" val="769675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31509" y="549897"/>
            <a:ext cx="11528981" cy="1446684"/>
          </a:xfrm>
        </p:spPr>
        <p:txBody>
          <a:bodyPr anchor="t"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US" sz="2600" i="1" dirty="0">
                <a:latin typeface="Centaur" panose="02030504050205020304" pitchFamily="18" charset="0"/>
              </a:rPr>
              <a:t>“</a:t>
            </a:r>
            <a:r>
              <a:rPr lang="en-US" sz="2600" b="1" i="1" dirty="0">
                <a:latin typeface="Centaur" panose="02030504050205020304" pitchFamily="18" charset="0"/>
              </a:rPr>
              <a:t>To own a bit of ground, to scratch it with a hoe, to plant seeds, and watch their renewal of life – this is the commonest delight of the race, the most satisfactory thing a man can do.”</a:t>
            </a:r>
            <a:br>
              <a:rPr lang="en-US" sz="2700" b="1" dirty="0">
                <a:solidFill>
                  <a:schemeClr val="accent5">
                    <a:lumMod val="75000"/>
                  </a:schemeClr>
                </a:solidFill>
              </a:rPr>
            </a:br>
            <a:endParaRPr sz="27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924186" y="3479738"/>
            <a:ext cx="10058400" cy="2827089"/>
          </a:xfrm>
          <a:ln>
            <a:noFill/>
            <a:prstDash val="solid"/>
          </a:ln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800" b="1" dirty="0">
                <a:solidFill>
                  <a:schemeClr val="tx2"/>
                </a:solidFill>
                <a:latin typeface="Centaur" panose="02030504050205020304" pitchFamily="18" charset="0"/>
              </a:rPr>
              <a:t>From weeding to seeding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b="1" dirty="0">
                <a:solidFill>
                  <a:schemeClr val="tx2"/>
                </a:solidFill>
                <a:latin typeface="Centaur" panose="02030504050205020304" pitchFamily="18" charset="0"/>
              </a:rPr>
              <a:t>Texas trials – Learning to balance the sun between sun and water</a:t>
            </a:r>
            <a:endParaRPr sz="2800" b="1" dirty="0">
              <a:solidFill>
                <a:schemeClr val="tx2"/>
              </a:solidFill>
              <a:latin typeface="Centaur" panose="020305040502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800" b="1" dirty="0">
                <a:solidFill>
                  <a:schemeClr val="tx2"/>
                </a:solidFill>
                <a:latin typeface="Centaur" panose="02030504050205020304" pitchFamily="18" charset="0"/>
              </a:rPr>
              <a:t>The beauty of Raised Beds – maximizing yield for maximum enjoyment! </a:t>
            </a:r>
            <a:endParaRPr sz="2800" b="1" dirty="0">
              <a:solidFill>
                <a:schemeClr val="tx2"/>
              </a:solidFill>
              <a:latin typeface="Centaur" panose="020305040502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E7E03DA-3B9C-4525-8AD6-484A78CB4F3E}"/>
              </a:ext>
            </a:extLst>
          </p:cNvPr>
          <p:cNvSpPr txBox="1"/>
          <p:nvPr/>
        </p:nvSpPr>
        <p:spPr>
          <a:xfrm>
            <a:off x="188896" y="1734510"/>
            <a:ext cx="115289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tx2"/>
                </a:solidFill>
                <a:latin typeface="Centaur" panose="02030504050205020304" pitchFamily="18" charset="0"/>
              </a:rPr>
              <a:t>Charles Dudley Warner, American Essayist, novelist and friend of Mark Twain. 1829 - 1900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6159701-DDB0-4482-8DA9-605CF3E1148E}"/>
              </a:ext>
            </a:extLst>
          </p:cNvPr>
          <p:cNvSpPr txBox="1"/>
          <p:nvPr/>
        </p:nvSpPr>
        <p:spPr>
          <a:xfrm>
            <a:off x="331509" y="2441580"/>
            <a:ext cx="11528981" cy="58477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C00000"/>
                </a:solidFill>
              </a:rPr>
              <a:t>My Journey Into Gardening</a:t>
            </a:r>
          </a:p>
        </p:txBody>
      </p:sp>
    </p:spTree>
    <p:extLst>
      <p:ext uri="{BB962C8B-B14F-4D97-AF65-F5344CB8AC3E}">
        <p14:creationId xmlns:p14="http://schemas.microsoft.com/office/powerpoint/2010/main" val="3081074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5212" y="160255"/>
            <a:ext cx="10058402" cy="722722"/>
          </a:xfrm>
        </p:spPr>
        <p:txBody>
          <a:bodyPr/>
          <a:lstStyle/>
          <a:p>
            <a:r>
              <a:rPr lang="en-US" dirty="0"/>
              <a:t>Three ways to create a simple garden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358067941"/>
              </p:ext>
            </p:extLst>
          </p:nvPr>
        </p:nvGraphicFramePr>
        <p:xfrm>
          <a:off x="603315" y="1062086"/>
          <a:ext cx="10699422" cy="4925556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4145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424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424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20926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Garden on the ground</a:t>
                      </a:r>
                      <a:endParaRPr dirty="0"/>
                    </a:p>
                  </a:txBody>
                  <a:tcPr anchor="ctr"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Garden in pots</a:t>
                      </a:r>
                      <a:endParaRPr dirty="0"/>
                    </a:p>
                  </a:txBody>
                  <a:tcPr anchor="ctr"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Raised Beds</a:t>
                      </a:r>
                      <a:endParaRPr dirty="0"/>
                    </a:p>
                  </a:txBody>
                  <a:tcPr anchor="ctr">
                    <a:solidFill>
                      <a:schemeClr val="accent3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0926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As big as you want given the space you have</a:t>
                      </a:r>
                      <a:endParaRPr sz="180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Perfect for smaller space or no yard</a:t>
                      </a:r>
                      <a:endParaRPr sz="180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Add more beds as you grow more….or don’t!</a:t>
                      </a:r>
                      <a:endParaRPr sz="180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0926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Weeds love this approach</a:t>
                      </a:r>
                      <a:endParaRPr sz="180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No weeds, easy to water and maintain</a:t>
                      </a:r>
                      <a:endParaRPr sz="180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Keep weeds at bay</a:t>
                      </a:r>
                      <a:endParaRPr sz="180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0926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Soil quality may be questionable or need help</a:t>
                      </a:r>
                      <a:endParaRPr sz="180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Soil of your choice</a:t>
                      </a:r>
                      <a:endParaRPr sz="180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Soil of your choice</a:t>
                      </a:r>
                      <a:endParaRPr sz="180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20926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Critter buffet</a:t>
                      </a:r>
                      <a:endParaRPr sz="180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Easy to protect from critters and the elements</a:t>
                      </a:r>
                      <a:endParaRPr sz="180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Easy to fence and protect</a:t>
                      </a:r>
                      <a:endParaRPr sz="180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45870716"/>
                  </a:ext>
                </a:extLst>
              </a:tr>
              <a:tr h="820926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Potential for high yield but labor intensive</a:t>
                      </a:r>
                      <a:endParaRPr sz="180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Low but predictable yield</a:t>
                      </a:r>
                      <a:endParaRPr sz="180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High yield per square foot</a:t>
                      </a:r>
                      <a:endParaRPr sz="180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837505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2330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AA90D060-FBE0-4E9A-A723-04663CB80A7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876" y="301076"/>
            <a:ext cx="4954587" cy="248175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12A7A735-DF06-4C32-BD33-72556F8F4A7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0234" y="2862656"/>
            <a:ext cx="2924800" cy="16378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F32B24F-000D-4E9B-8847-2C92B08440D9}"/>
              </a:ext>
            </a:extLst>
          </p:cNvPr>
          <p:cNvSpPr txBox="1"/>
          <p:nvPr/>
        </p:nvSpPr>
        <p:spPr>
          <a:xfrm>
            <a:off x="738231" y="3032737"/>
            <a:ext cx="50307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Gardening on the </a:t>
            </a:r>
            <a:r>
              <a:rPr lang="en-US" dirty="0">
                <a:solidFill>
                  <a:schemeClr val="tx1">
                    <a:lumMod val="50000"/>
                  </a:schemeClr>
                </a:solidFill>
              </a:rPr>
              <a:t>ground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ACF79F1-CCFC-4306-90EE-0051A4B7FF92}"/>
              </a:ext>
            </a:extLst>
          </p:cNvPr>
          <p:cNvSpPr txBox="1"/>
          <p:nvPr/>
        </p:nvSpPr>
        <p:spPr>
          <a:xfrm>
            <a:off x="665619" y="461015"/>
            <a:ext cx="4978102" cy="209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A196EF2-729F-4656-8241-B878F65DFDD7}"/>
              </a:ext>
            </a:extLst>
          </p:cNvPr>
          <p:cNvSpPr txBox="1"/>
          <p:nvPr/>
        </p:nvSpPr>
        <p:spPr>
          <a:xfrm>
            <a:off x="8737162" y="4742689"/>
            <a:ext cx="18581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Growing in small pots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9B72369-A197-40DD-B8D3-BE8A8AC337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0193" y="352693"/>
            <a:ext cx="3969018" cy="223257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823D3BDB-6346-4E2C-8447-E02F015E345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7024" y="3032737"/>
            <a:ext cx="1944681" cy="29248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D89E8DB4-6303-4EC8-A94C-E69DBB88382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231" y="3701170"/>
            <a:ext cx="4785684" cy="208303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24694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792426B-5F29-4E72-9297-0D8DC81B862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969" y="280988"/>
            <a:ext cx="4451684" cy="2514600"/>
          </a:xfr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98DC4A9-7A9A-4D30-8372-4340BCDEDE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7794" y="3266431"/>
            <a:ext cx="2238375" cy="2038350"/>
          </a:xfrm>
          <a:prstGeom prst="rect">
            <a:avLst/>
          </a:prstGeom>
        </p:spPr>
      </p:pic>
      <p:sp>
        <p:nvSpPr>
          <p:cNvPr id="11" name="Title 10">
            <a:extLst>
              <a:ext uri="{FF2B5EF4-FFF2-40B4-BE49-F238E27FC236}">
                <a16:creationId xmlns:a16="http://schemas.microsoft.com/office/drawing/2014/main" id="{73FA33A2-8611-4271-B64B-1EBECF7F48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6286" y="437541"/>
            <a:ext cx="6534136" cy="1282202"/>
          </a:xfrm>
        </p:spPr>
        <p:txBody>
          <a:bodyPr anchor="t"/>
          <a:lstStyle/>
          <a:p>
            <a:pPr algn="ctr"/>
            <a:r>
              <a:rPr lang="en-US" dirty="0"/>
              <a:t>Raising awareness for Raised Beds!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874FDC3-0E95-4038-B9CE-0C2A9148F9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969" y="3266431"/>
            <a:ext cx="2238375" cy="223837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A810327-3F29-4055-9E43-16A45D7FAD1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3874" y="1719742"/>
            <a:ext cx="5488077" cy="3585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5728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chemeClr val="tx2"/>
                </a:solidFill>
              </a:rPr>
              <a:t>What is 12” high, fairly inexpensive, impervious to water, and can become a garden in a day?</a:t>
            </a:r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9DA1C57C-5386-44E8-8D26-6B0256CC6D58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84" r="20784"/>
          <a:stretch>
            <a:fillRect/>
          </a:stretch>
        </p:blipFill>
        <p:spPr/>
      </p:pic>
      <p:sp>
        <p:nvSpPr>
          <p:cNvPr id="9" name="Text Placeholder 8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tx2"/>
                </a:solidFill>
              </a:rPr>
              <a:t>4 Steel Fire Pits	</a:t>
            </a:r>
          </a:p>
        </p:txBody>
      </p:sp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2EEA0027-5773-49C3-8CF6-D90100C3F491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66" r="20766"/>
          <a:stretch>
            <a:fillRect/>
          </a:stretch>
        </p:blipFill>
        <p:spPr/>
      </p:pic>
      <p:sp>
        <p:nvSpPr>
          <p:cNvPr id="13" name="Text Placeholder 12"/>
          <p:cNvSpPr>
            <a:spLocks noGrp="1"/>
          </p:cNvSpPr>
          <p:nvPr>
            <p:ph type="body" sz="half" idx="21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tx2"/>
                </a:solidFill>
              </a:rPr>
              <a:t>Filled with 50/50 dirt and compost/manure</a:t>
            </a:r>
          </a:p>
        </p:txBody>
      </p:sp>
      <p:pic>
        <p:nvPicPr>
          <p:cNvPr id="16" name="Picture Placeholder 15">
            <a:extLst>
              <a:ext uri="{FF2B5EF4-FFF2-40B4-BE49-F238E27FC236}">
                <a16:creationId xmlns:a16="http://schemas.microsoft.com/office/drawing/2014/main" id="{B5032D23-F603-4ED1-9123-B6409FCAAF2B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54" b="19454"/>
          <a:stretch>
            <a:fillRect/>
          </a:stretch>
        </p:blipFill>
        <p:spPr>
          <a:xfrm>
            <a:off x="8235950" y="1824038"/>
            <a:ext cx="2716213" cy="2776537"/>
          </a:xfrm>
        </p:spPr>
      </p:pic>
      <p:sp>
        <p:nvSpPr>
          <p:cNvPr id="14" name="Text Placeholder 13"/>
          <p:cNvSpPr>
            <a:spLocks noGrp="1"/>
          </p:cNvSpPr>
          <p:nvPr>
            <p:ph type="body" sz="half" idx="22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Plant with </a:t>
            </a:r>
            <a:r>
              <a:rPr lang="en-US" dirty="0" err="1">
                <a:solidFill>
                  <a:schemeClr val="tx2"/>
                </a:solidFill>
              </a:rPr>
              <a:t>cukes</a:t>
            </a:r>
            <a:r>
              <a:rPr lang="en-US" dirty="0">
                <a:solidFill>
                  <a:schemeClr val="tx2"/>
                </a:solidFill>
              </a:rPr>
              <a:t>, zucchini, eggplant, peppers, herbs ……</a:t>
            </a:r>
          </a:p>
        </p:txBody>
      </p:sp>
    </p:spTree>
    <p:extLst>
      <p:ext uri="{BB962C8B-B14F-4D97-AF65-F5344CB8AC3E}">
        <p14:creationId xmlns:p14="http://schemas.microsoft.com/office/powerpoint/2010/main" val="3242303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0B561E64-8C0F-4831-A08E-9CE8D0A96CA4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44" b="14844"/>
          <a:stretch>
            <a:fillRect/>
          </a:stretch>
        </p:blipFill>
        <p:spPr/>
      </p:pic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994AF3EC-98CA-47DB-A35C-0DCC96342565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994" b="26994"/>
          <a:stretch>
            <a:fillRect/>
          </a:stretch>
        </p:blipFill>
        <p:spPr/>
      </p:pic>
      <p:sp>
        <p:nvSpPr>
          <p:cNvPr id="10" name="Text Placeholder 9"/>
          <p:cNvSpPr>
            <a:spLocks noGrp="1"/>
          </p:cNvSpPr>
          <p:nvPr>
            <p:ph type="body" sz="half" idx="21"/>
          </p:nvPr>
        </p:nvSpPr>
        <p:spPr>
          <a:xfrm>
            <a:off x="9063101" y="58659"/>
            <a:ext cx="2468648" cy="5060096"/>
          </a:xfrm>
        </p:spPr>
        <p:txBody>
          <a:bodyPr anchor="t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chemeClr val="tx2"/>
                </a:solidFill>
                <a:latin typeface="Centaur" panose="02030504050205020304" pitchFamily="18" charset="0"/>
              </a:rPr>
              <a:t>“The love of the dirt is among the earliest passions, as it is the latest.  Mud-pies gratify one of our first and best instincts. So long as we are dirty we are pure.”</a:t>
            </a:r>
          </a:p>
          <a:p>
            <a:pPr algn="r">
              <a:lnSpc>
                <a:spcPct val="150000"/>
              </a:lnSpc>
            </a:pPr>
            <a:r>
              <a:rPr lang="en-US" dirty="0">
                <a:solidFill>
                  <a:schemeClr val="tx2"/>
                </a:solidFill>
                <a:latin typeface="Centaur" panose="02030504050205020304" pitchFamily="18" charset="0"/>
              </a:rPr>
              <a:t>Charles Dudley Warner</a:t>
            </a:r>
          </a:p>
        </p:txBody>
      </p:sp>
      <p:pic>
        <p:nvPicPr>
          <p:cNvPr id="21" name="Picture Placeholder 20">
            <a:extLst>
              <a:ext uri="{FF2B5EF4-FFF2-40B4-BE49-F238E27FC236}">
                <a16:creationId xmlns:a16="http://schemas.microsoft.com/office/drawing/2014/main" id="{BFA46537-7382-4550-8182-9EF1991D5CFE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1" r="129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460419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 Simple and not so elegant or expensive options to creating your own raised beds…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EC553D3-8E9F-4450-AC10-B9426A17378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690" y="1757681"/>
            <a:ext cx="3121636" cy="1601077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8DA2607-31EA-4CAF-B507-BEACE034EDF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160" y="3787628"/>
            <a:ext cx="2558695" cy="216436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7" name="Arrow: Right 6">
            <a:extLst>
              <a:ext uri="{FF2B5EF4-FFF2-40B4-BE49-F238E27FC236}">
                <a16:creationId xmlns:a16="http://schemas.microsoft.com/office/drawing/2014/main" id="{00C3A0CF-616B-4BCB-83FC-8A1B581A1BAD}"/>
              </a:ext>
            </a:extLst>
          </p:cNvPr>
          <p:cNvSpPr/>
          <p:nvPr/>
        </p:nvSpPr>
        <p:spPr>
          <a:xfrm>
            <a:off x="4694108" y="3615654"/>
            <a:ext cx="1518407" cy="34394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https://lh3.googleusercontent.com/nTD1setL0hcEW53_5UfCGC5EInK92oFjiFcv9mJ3Iz5HHSfz9CVse6wfIPy734wXgHb1MMO6hhL9Rai7cXiaGvMutLweSG1vclCCWQmW04Nc3Gx65PYojdIlz7LWMAFjRGxQi4kH1TINFIijOEsj8MuMn1GlZF5r8NYTsfgekk8yAfDvgRU4VFua9LYKXhMxP4Dzk0f3ZY8YntO9VyIJVlwhBCI1ixC1_D319JCm7ihJdDzVL7wCqRbipuNx1ZrWs8LOdMBrbvR8xo_gIj5MhoBCwQNNAofB6-Kv3inv3iMjIYEOCYPEj53Rp9n4mGOWj5K6axQbVbrkW2ZS4pqDF17l_A9R1LKuCodVx-U_geGMgAfwXGN3kPX6tsCt8SvmXHMXUwvlGR2CLpZFSBjCvkA6vpdSoc0KVvczGQ81dQ1FJ-u5jn2cX87mLDLu4sgk0NFJDI12jBKYHoN1wDiU3nM9ePat0xMPoJfoDvgdHqwUfNPCus5z5r4tTHHtaQT4nh3mxQT1bfH1sk4k7OH0QRTOVfcd5Xd79SFYLGRvB_QirtIlTZ5_xXGo7wpnqjiaA7MORDxLJoTYj-h7sisEJVs-y69Q3bYCeGXBfhHY=w665-h886-no">
            <a:extLst>
              <a:ext uri="{FF2B5EF4-FFF2-40B4-BE49-F238E27FC236}">
                <a16:creationId xmlns:a16="http://schemas.microsoft.com/office/drawing/2014/main" id="{00888CDB-7FE2-49A6-99A6-76E4490D3B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2717" y="1757680"/>
            <a:ext cx="3203523" cy="4274003"/>
          </a:xfrm>
          <a:prstGeom prst="rect">
            <a:avLst/>
          </a:prstGeom>
          <a:noFill/>
          <a:ln w="285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7522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FC49938-A12D-41F7-B52F-BB684BD1060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877" y="330931"/>
            <a:ext cx="2571750" cy="342900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03EB136-2FCE-4A97-97E0-BC88CD412B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1593" y="590026"/>
            <a:ext cx="3346333" cy="4461778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06D382D-24F3-40B4-B4F3-0AB05E1A91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2280" y="1761687"/>
            <a:ext cx="3269026" cy="3996487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612749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340" y="265517"/>
            <a:ext cx="10058402" cy="1219200"/>
          </a:xfrm>
        </p:spPr>
        <p:txBody>
          <a:bodyPr anchor="t"/>
          <a:lstStyle/>
          <a:p>
            <a:r>
              <a:rPr lang="en-US" dirty="0"/>
              <a:t>Harvesting the rewards…………….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C9DE5EA-0029-4607-9C53-7F4BAA964A5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9504" y="1524000"/>
            <a:ext cx="6708763" cy="4009534"/>
          </a:xfrm>
          <a:prstGeom prst="rect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CEB3D8EE-7E0A-499F-AC75-1C3AD7C6CDC0}"/>
              </a:ext>
            </a:extLst>
          </p:cNvPr>
          <p:cNvSpPr txBox="1"/>
          <p:nvPr/>
        </p:nvSpPr>
        <p:spPr>
          <a:xfrm>
            <a:off x="471340" y="1597598"/>
            <a:ext cx="3817856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2"/>
                </a:solidFill>
                <a:latin typeface="Centaur" panose="02030504050205020304" pitchFamily="18" charset="0"/>
              </a:rPr>
              <a:t>“To dig in the mellow soil – to dig moderately, for all pleasure should be taken sparingly – is a great thing.  One gets strength out of the ground as often as one touches it with a hoe.”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8CAF78A-1D34-498A-A03C-2C193DD96579}"/>
              </a:ext>
            </a:extLst>
          </p:cNvPr>
          <p:cNvSpPr txBox="1"/>
          <p:nvPr/>
        </p:nvSpPr>
        <p:spPr>
          <a:xfrm>
            <a:off x="1447199" y="5510061"/>
            <a:ext cx="2696066" cy="4728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>
                <a:solidFill>
                  <a:schemeClr val="tx2"/>
                </a:solidFill>
                <a:latin typeface="Centaur" panose="02030504050205020304" pitchFamily="18" charset="0"/>
              </a:rPr>
              <a:t>Charles Dudley Warner</a:t>
            </a:r>
            <a:endParaRPr lang="en-US" dirty="0">
              <a:solidFill>
                <a:schemeClr val="tx2"/>
              </a:solidFill>
              <a:latin typeface="Centaur" panose="020305040502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7403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June/July 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591CFCD-84A2-4DBD-B7FC-B871D466FD1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248" y="1619121"/>
            <a:ext cx="3063071" cy="4084095"/>
          </a:xfrm>
          <a:prstGeom prst="rect">
            <a:avLst/>
          </a:prstGeom>
        </p:spPr>
      </p:pic>
      <p:pic>
        <p:nvPicPr>
          <p:cNvPr id="18" name="Content Placeholder 17">
            <a:extLst>
              <a:ext uri="{FF2B5EF4-FFF2-40B4-BE49-F238E27FC236}">
                <a16:creationId xmlns:a16="http://schemas.microsoft.com/office/drawing/2014/main" id="{34D22B08-2E91-4A1F-888C-04021FC21E14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5181" y="267196"/>
            <a:ext cx="8026654" cy="5436020"/>
          </a:xfrm>
        </p:spPr>
      </p:pic>
    </p:spTree>
    <p:extLst>
      <p:ext uri="{BB962C8B-B14F-4D97-AF65-F5344CB8AC3E}">
        <p14:creationId xmlns:p14="http://schemas.microsoft.com/office/powerpoint/2010/main" val="3886265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August - November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CC7D2742-1802-45BF-A6BB-F513CFE5A23B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4825" y="386500"/>
            <a:ext cx="4337802" cy="5783737"/>
          </a:xfr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397F778-B514-469A-946C-B58188AB1A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306165" y="1169869"/>
            <a:ext cx="4286028" cy="5714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213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81531" y="1923069"/>
            <a:ext cx="6858002" cy="1828800"/>
          </a:xfrm>
        </p:spPr>
        <p:txBody>
          <a:bodyPr anchor="t">
            <a:normAutofit/>
          </a:bodyPr>
          <a:lstStyle/>
          <a:p>
            <a:r>
              <a:rPr lang="en-US" sz="3200" b="1" i="1" dirty="0">
                <a:solidFill>
                  <a:schemeClr val="tx2"/>
                </a:solidFill>
                <a:latin typeface="Centaur" panose="02030504050205020304" pitchFamily="18" charset="0"/>
              </a:rPr>
              <a:t>Hoe while it is Spring and enjoy the best anticipations.  It is not much matter if things do not turn out well.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53007" y="293017"/>
            <a:ext cx="9624767" cy="1630052"/>
          </a:xfrm>
        </p:spPr>
        <p:txBody>
          <a:bodyPr>
            <a:noAutofit/>
          </a:bodyPr>
          <a:lstStyle/>
          <a:p>
            <a:r>
              <a:rPr lang="en-US" sz="3200" b="1" i="1" dirty="0">
                <a:solidFill>
                  <a:schemeClr val="tx2"/>
                </a:solidFill>
                <a:latin typeface="Centaur" panose="02030504050205020304" pitchFamily="18" charset="0"/>
              </a:rPr>
              <a:t>In order to enjoy agriculture you do not want too much of it, and you want to be poor enough to have a little inducement to work moderately yourself.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3C84FF8-CD93-48BC-8351-FF17A8AB431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6437" y="3325305"/>
            <a:ext cx="3651857" cy="306842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ABF3FD1-1E2A-4679-9C48-D8694E440AF7}"/>
              </a:ext>
            </a:extLst>
          </p:cNvPr>
          <p:cNvSpPr/>
          <p:nvPr/>
        </p:nvSpPr>
        <p:spPr>
          <a:xfrm>
            <a:off x="5537899" y="3192589"/>
            <a:ext cx="2145266" cy="47282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dirty="0">
                <a:solidFill>
                  <a:schemeClr val="tx2"/>
                </a:solidFill>
                <a:latin typeface="Centaur" panose="02030504050205020304" pitchFamily="18" charset="0"/>
              </a:rPr>
              <a:t>Charles Dudley Warner</a:t>
            </a:r>
          </a:p>
        </p:txBody>
      </p:sp>
    </p:spTree>
    <p:extLst>
      <p:ext uri="{BB962C8B-B14F-4D97-AF65-F5344CB8AC3E}">
        <p14:creationId xmlns:p14="http://schemas.microsoft.com/office/powerpoint/2010/main" val="1805748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theme/theme1.xml><?xml version="1.0" encoding="utf-8"?>
<a:theme xmlns:a="http://schemas.openxmlformats.org/drawingml/2006/main" name="Nature Illustration 16x9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3431377.potx" id="{56A48130-F36A-41C3-8C0C-0EF853C6708B}" vid="{0432F83B-7085-406B-BFE7-677E72A6CADA}"/>
    </a:ext>
  </a:extLst>
</a:theme>
</file>

<file path=ppt/theme/theme2.xml><?xml version="1.0" encoding="utf-8"?>
<a:theme xmlns:a="http://schemas.openxmlformats.org/drawingml/2006/main" name="Office Theme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Rainbow themed presentation</Template>
  <TotalTime>410</TotalTime>
  <Words>459</Words>
  <Application>Microsoft Office PowerPoint</Application>
  <PresentationFormat>Widescreen</PresentationFormat>
  <Paragraphs>45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Centaur</vt:lpstr>
      <vt:lpstr>Segoe Print</vt:lpstr>
      <vt:lpstr>Nature Illustration 16x9</vt:lpstr>
      <vt:lpstr>Growing is Giving </vt:lpstr>
      <vt:lpstr>“To own a bit of ground, to scratch it with a hoe, to plant seeds, and watch their renewal of life – this is the commonest delight of the race, the most satisfactory thing a man can do.” </vt:lpstr>
      <vt:lpstr>Three ways to create a simple garden</vt:lpstr>
      <vt:lpstr>PowerPoint Presentation</vt:lpstr>
      <vt:lpstr>Raising awareness for Raised Beds!</vt:lpstr>
      <vt:lpstr>What is 12” high, fairly inexpensive, impervious to water, and can become a garden in a day?</vt:lpstr>
      <vt:lpstr>PowerPoint Presentation</vt:lpstr>
      <vt:lpstr>2 Simple and not so elegant or expensive options to creating your own raised beds…</vt:lpstr>
      <vt:lpstr>PowerPoint Presentation</vt:lpstr>
      <vt:lpstr>Harvesting the rewards…………….</vt:lpstr>
      <vt:lpstr>June/July </vt:lpstr>
      <vt:lpstr>August - November</vt:lpstr>
      <vt:lpstr>Hoe while it is Spring and enjoy the best anticipations.  It is not much matter if things do not turn out well.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Growing is Giving</dc:title>
  <dc:creator>sarah swift</dc:creator>
  <cp:lastModifiedBy>sarah swift</cp:lastModifiedBy>
  <cp:revision>29</cp:revision>
  <dcterms:created xsi:type="dcterms:W3CDTF">2018-05-08T13:09:28Z</dcterms:created>
  <dcterms:modified xsi:type="dcterms:W3CDTF">2018-05-08T19:59:45Z</dcterms:modified>
</cp:coreProperties>
</file>